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6016" r:id="rId6"/>
    <p:sldId id="345" r:id="rId7"/>
    <p:sldId id="6010" r:id="rId8"/>
    <p:sldId id="259" r:id="rId9"/>
    <p:sldId id="6007" r:id="rId10"/>
    <p:sldId id="6006" r:id="rId11"/>
    <p:sldId id="6005" r:id="rId12"/>
    <p:sldId id="406" r:id="rId13"/>
    <p:sldId id="407" r:id="rId14"/>
    <p:sldId id="260" r:id="rId15"/>
    <p:sldId id="262" r:id="rId16"/>
    <p:sldId id="401" r:id="rId17"/>
    <p:sldId id="400"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Glacial Indifference" pitchFamily="2" charset="0"/>
      <p:regular r:id="rId32"/>
    </p:embeddedFont>
    <p:embeddedFont>
      <p:font typeface="Montserrat" pitchFamily="2" charset="77"/>
      <p:regular r:id="rId33"/>
      <p:bold r:id="rId34"/>
      <p:italic r:id="rId35"/>
      <p:boldItalic r:id="rId36"/>
    </p:embeddedFont>
    <p:embeddedFont>
      <p:font typeface="Now" pitchFamily="2" charset="77"/>
      <p:regular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1FF"/>
    <a:srgbClr val="404040"/>
    <a:srgbClr val="FFFFFF"/>
    <a:srgbClr val="D6D6D6"/>
    <a:srgbClr val="FFC585"/>
    <a:srgbClr val="C0504D"/>
    <a:srgbClr val="4D4D4D"/>
    <a:srgbClr val="EB8C3B"/>
    <a:srgbClr val="FCDDBD"/>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3" autoAdjust="0"/>
    <p:restoredTop sz="95781" autoAdjust="0"/>
  </p:normalViewPr>
  <p:slideViewPr>
    <p:cSldViewPr>
      <p:cViewPr varScale="1">
        <p:scale>
          <a:sx n="70" d="100"/>
          <a:sy n="70" d="100"/>
        </p:scale>
        <p:origin x="824" y="200"/>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6.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11.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137078"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introduction,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139092" y="3063163"/>
            <a:ext cx="10663069" cy="5416868"/>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0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057031" y="6972300"/>
            <a:ext cx="5971270" cy="3200398"/>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83A33A8-8A91-F88B-0912-6678F5E6FAF4}"/>
              </a:ext>
            </a:extLst>
          </p:cNvPr>
          <p:cNvGrpSpPr>
            <a:grpSpLocks noChangeAspect="1"/>
          </p:cNvGrpSpPr>
          <p:nvPr/>
        </p:nvGrpSpPr>
        <p:grpSpPr>
          <a:xfrm>
            <a:off x="12560494" y="3695700"/>
            <a:ext cx="4916957" cy="2868383"/>
            <a:chOff x="10305729" y="2871263"/>
            <a:chExt cx="6020258" cy="3512010"/>
          </a:xfrm>
        </p:grpSpPr>
        <p:sp>
          <p:nvSpPr>
            <p:cNvPr id="21" name="Thilde Terkelsen">
              <a:extLst>
                <a:ext uri="{FF2B5EF4-FFF2-40B4-BE49-F238E27FC236}">
                  <a16:creationId xmlns:a16="http://schemas.microsoft.com/office/drawing/2014/main" id="{A6F5B7C9-9485-6074-F0A7-98859F46642C}"/>
                </a:ext>
              </a:extLst>
            </p:cNvPr>
            <p:cNvSpPr txBox="1"/>
            <p:nvPr/>
          </p:nvSpPr>
          <p:spPr>
            <a:xfrm>
              <a:off x="14346607" y="5859565"/>
              <a:ext cx="1147516" cy="523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Thilde</a:t>
              </a:r>
              <a:endParaRPr sz="2200" dirty="0">
                <a:solidFill>
                  <a:srgbClr val="404040"/>
                </a:solidFill>
                <a:latin typeface="Montserrat" pitchFamily="2" charset="77"/>
              </a:endParaRPr>
            </a:p>
          </p:txBody>
        </p:sp>
        <p:sp>
          <p:nvSpPr>
            <p:cNvPr id="22" name="Henrike Zschach">
              <a:extLst>
                <a:ext uri="{FF2B5EF4-FFF2-40B4-BE49-F238E27FC236}">
                  <a16:creationId xmlns:a16="http://schemas.microsoft.com/office/drawing/2014/main" id="{ED39C86C-C18B-500F-7EB4-40503997F25B}"/>
                </a:ext>
              </a:extLst>
            </p:cNvPr>
            <p:cNvSpPr txBox="1"/>
            <p:nvPr/>
          </p:nvSpPr>
          <p:spPr>
            <a:xfrm>
              <a:off x="10961801" y="5859565"/>
              <a:ext cx="1450095" cy="523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Henrike</a:t>
              </a:r>
              <a:endParaRPr sz="2200" dirty="0">
                <a:solidFill>
                  <a:srgbClr val="404040"/>
                </a:solidFill>
                <a:latin typeface="Montserrat" pitchFamily="2" charset="77"/>
              </a:endParaRPr>
            </a:p>
          </p:txBody>
        </p:sp>
        <p:grpSp>
          <p:nvGrpSpPr>
            <p:cNvPr id="23" name="Group 22">
              <a:extLst>
                <a:ext uri="{FF2B5EF4-FFF2-40B4-BE49-F238E27FC236}">
                  <a16:creationId xmlns:a16="http://schemas.microsoft.com/office/drawing/2014/main" id="{A5905AF7-FB76-45C3-7F20-6787EC8F44EB}"/>
                </a:ext>
              </a:extLst>
            </p:cNvPr>
            <p:cNvGrpSpPr>
              <a:grpSpLocks noChangeAspect="1"/>
            </p:cNvGrpSpPr>
            <p:nvPr/>
          </p:nvGrpSpPr>
          <p:grpSpPr>
            <a:xfrm>
              <a:off x="10305729" y="2871263"/>
              <a:ext cx="2770735" cy="2776395"/>
              <a:chOff x="14803707" y="4943820"/>
              <a:chExt cx="2985514" cy="2991613"/>
            </a:xfrm>
          </p:grpSpPr>
          <p:grpSp>
            <p:nvGrpSpPr>
              <p:cNvPr id="24" name="Group">
                <a:extLst>
                  <a:ext uri="{FF2B5EF4-FFF2-40B4-BE49-F238E27FC236}">
                    <a16:creationId xmlns:a16="http://schemas.microsoft.com/office/drawing/2014/main" id="{DF8107E8-B688-6F59-494A-0B307131565F}"/>
                  </a:ext>
                </a:extLst>
              </p:cNvPr>
              <p:cNvGrpSpPr/>
              <p:nvPr/>
            </p:nvGrpSpPr>
            <p:grpSpPr>
              <a:xfrm>
                <a:off x="14803707" y="4958821"/>
                <a:ext cx="2976612" cy="2976612"/>
                <a:chOff x="-1" y="-1"/>
                <a:chExt cx="2976610" cy="2976610"/>
              </a:xfrm>
            </p:grpSpPr>
            <p:sp>
              <p:nvSpPr>
                <p:cNvPr id="26" name="Circle">
                  <a:extLst>
                    <a:ext uri="{FF2B5EF4-FFF2-40B4-BE49-F238E27FC236}">
                      <a16:creationId xmlns:a16="http://schemas.microsoft.com/office/drawing/2014/main" id="{3F1C50F2-0F12-006D-72F0-D6E6DA8D932D}"/>
                    </a:ext>
                  </a:extLst>
                </p:cNvPr>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27" name="linkedinphotoscaled.jpg" descr="linkedinphotoscaled.jpg">
                  <a:extLst>
                    <a:ext uri="{FF2B5EF4-FFF2-40B4-BE49-F238E27FC236}">
                      <a16:creationId xmlns:a16="http://schemas.microsoft.com/office/drawing/2014/main" id="{5ACD6BE8-6E20-855C-EAB5-F15167FCAA3E}"/>
                    </a:ext>
                  </a:extLst>
                </p:cNvPr>
                <p:cNvPicPr>
                  <a:picLocks noChangeAspect="1"/>
                </p:cNvPicPr>
                <p:nvPr/>
              </p:nvPicPr>
              <p:blipFill>
                <a:blip r:embed="rId6"/>
                <a:srcRect l="8" r="1" b="176"/>
                <a:stretch>
                  <a:fillRect/>
                </a:stretch>
              </p:blipFill>
              <p:spPr>
                <a:xfrm>
                  <a:off x="325335" y="171569"/>
                  <a:ext cx="2313403" cy="2790156"/>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25" name="Circle">
                <a:extLst>
                  <a:ext uri="{FF2B5EF4-FFF2-40B4-BE49-F238E27FC236}">
                    <a16:creationId xmlns:a16="http://schemas.microsoft.com/office/drawing/2014/main" id="{E1122126-8071-5507-610B-764A7B601FCD}"/>
                  </a:ext>
                </a:extLst>
              </p:cNvPr>
              <p:cNvSpPr/>
              <p:nvPr/>
            </p:nvSpPr>
            <p:spPr>
              <a:xfrm>
                <a:off x="14809553" y="4943820"/>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nvGrpSpPr>
            <p:cNvPr id="28" name="Group 27">
              <a:extLst>
                <a:ext uri="{FF2B5EF4-FFF2-40B4-BE49-F238E27FC236}">
                  <a16:creationId xmlns:a16="http://schemas.microsoft.com/office/drawing/2014/main" id="{68520D55-EABE-0F04-3C3F-537AF59FF681}"/>
                </a:ext>
              </a:extLst>
            </p:cNvPr>
            <p:cNvGrpSpPr>
              <a:grpSpLocks noChangeAspect="1"/>
            </p:cNvGrpSpPr>
            <p:nvPr/>
          </p:nvGrpSpPr>
          <p:grpSpPr>
            <a:xfrm>
              <a:off x="13552673" y="2900089"/>
              <a:ext cx="2773314" cy="2766866"/>
              <a:chOff x="17933041" y="4975068"/>
              <a:chExt cx="3004688" cy="2997703"/>
            </a:xfrm>
          </p:grpSpPr>
          <p:pic>
            <p:nvPicPr>
              <p:cNvPr id="29" name="thilde_terkelsen.jpg" descr="thilde_terkelsen.jpg">
                <a:extLst>
                  <a:ext uri="{FF2B5EF4-FFF2-40B4-BE49-F238E27FC236}">
                    <a16:creationId xmlns:a16="http://schemas.microsoft.com/office/drawing/2014/main" id="{E707992B-C1D6-5CAC-E2A7-FBC587968518}"/>
                  </a:ext>
                </a:extLst>
              </p:cNvPr>
              <p:cNvPicPr>
                <a:picLocks noChangeAspect="1"/>
              </p:cNvPicPr>
              <p:nvPr/>
            </p:nvPicPr>
            <p:blipFill>
              <a:blip r:embed="rId7"/>
              <a:srcRect l="34087" r="11117" b="157"/>
              <a:stretch>
                <a:fillRect/>
              </a:stretch>
            </p:blipFill>
            <p:spPr>
              <a:xfrm>
                <a:off x="17941993" y="4996043"/>
                <a:ext cx="2995736" cy="2976728"/>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30" name="Circle">
                <a:extLst>
                  <a:ext uri="{FF2B5EF4-FFF2-40B4-BE49-F238E27FC236}">
                    <a16:creationId xmlns:a16="http://schemas.microsoft.com/office/drawing/2014/main" id="{7F1826F3-A16F-B12D-D9AC-33D61F55F1BE}"/>
                  </a:ext>
                </a:extLst>
              </p:cNvPr>
              <p:cNvSpPr/>
              <p:nvPr/>
            </p:nvSpPr>
            <p:spPr>
              <a:xfrm>
                <a:off x="17933041" y="4975068"/>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38" y="411278"/>
            <a:ext cx="18288014" cy="210368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5631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4371146" y="1181100"/>
            <a:ext cx="8029862" cy="767963"/>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529191"/>
            <a:ext cx="8651334" cy="6186309"/>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a:t>
            </a:r>
          </a:p>
          <a:p>
            <a:r>
              <a:rPr lang="en-US" sz="2600" dirty="0">
                <a:latin typeface="Montserrat"/>
                <a:cs typeface="Futura Condensed Medium"/>
              </a:rPr>
              <a:t> </a:t>
            </a:r>
          </a:p>
          <a:p>
            <a:pPr marL="457200" indent="-457200">
              <a:buFont typeface="Arial" panose="020B0604020202020204" pitchFamily="34" charset="0"/>
              <a:buChar char="•"/>
            </a:pPr>
            <a:r>
              <a:rPr lang="en-US" sz="2600" dirty="0">
                <a:latin typeface="Montserrat"/>
                <a:cs typeface="Futura Condensed Medium"/>
              </a:rPr>
              <a:t>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458200" y="1409700"/>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qr code with a logo&#10;&#10;Description automatically generated">
            <a:extLst>
              <a:ext uri="{FF2B5EF4-FFF2-40B4-BE49-F238E27FC236}">
                <a16:creationId xmlns:a16="http://schemas.microsoft.com/office/drawing/2014/main" id="{E3ECC0D4-7CC2-533F-B008-2E89EB1B952B}"/>
              </a:ext>
            </a:extLst>
          </p:cNvPr>
          <p:cNvPicPr>
            <a:picLocks noChangeAspect="1"/>
          </p:cNvPicPr>
          <p:nvPr/>
        </p:nvPicPr>
        <p:blipFill rotWithShape="1">
          <a:blip r:embed="rId6">
            <a:extLst>
              <a:ext uri="{28A0092B-C50C-407E-A947-70E740481C1C}">
                <a14:useLocalDpi xmlns:a14="http://schemas.microsoft.com/office/drawing/2010/main" val="0"/>
              </a:ext>
            </a:extLst>
          </a:blip>
          <a:srcRect l="1970" t="2423" r="3449" b="2994"/>
          <a:stretch/>
        </p:blipFill>
        <p:spPr>
          <a:xfrm>
            <a:off x="12420600" y="3467100"/>
            <a:ext cx="3657600" cy="3657600"/>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45327</TotalTime>
  <Words>1566</Words>
  <Application>Microsoft Macintosh PowerPoint</Application>
  <PresentationFormat>Custom</PresentationFormat>
  <Paragraphs>309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Montserrat</vt:lpstr>
      <vt:lpstr>Now</vt:lpstr>
      <vt:lpstr>Arial</vt:lpstr>
      <vt:lpstr>Glacial Indifference</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183</cp:revision>
  <dcterms:created xsi:type="dcterms:W3CDTF">2006-08-16T00:00:00Z</dcterms:created>
  <dcterms:modified xsi:type="dcterms:W3CDTF">2024-01-15T14:30:08Z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